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4CFF-0A8C-4B26-8EA4-14022CD39308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9327-C936-425C-9520-F2D9668CC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69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4CFF-0A8C-4B26-8EA4-14022CD39308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9327-C936-425C-9520-F2D9668CC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40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4CFF-0A8C-4B26-8EA4-14022CD39308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9327-C936-425C-9520-F2D9668CC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8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4CFF-0A8C-4B26-8EA4-14022CD39308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9327-C936-425C-9520-F2D9668CC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19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4CFF-0A8C-4B26-8EA4-14022CD39308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9327-C936-425C-9520-F2D9668CC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62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4CFF-0A8C-4B26-8EA4-14022CD39308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9327-C936-425C-9520-F2D9668CC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25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4CFF-0A8C-4B26-8EA4-14022CD39308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9327-C936-425C-9520-F2D9668CC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73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4CFF-0A8C-4B26-8EA4-14022CD39308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9327-C936-425C-9520-F2D9668CC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80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4CFF-0A8C-4B26-8EA4-14022CD39308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9327-C936-425C-9520-F2D9668CC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00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4CFF-0A8C-4B26-8EA4-14022CD39308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9327-C936-425C-9520-F2D9668CC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73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4CFF-0A8C-4B26-8EA4-14022CD39308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D9327-C936-425C-9520-F2D9668CC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03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E4CFF-0A8C-4B26-8EA4-14022CD39308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D9327-C936-425C-9520-F2D9668CC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1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715" y="0"/>
            <a:ext cx="49865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871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McClure</dc:creator>
  <cp:lastModifiedBy>Colin McClure</cp:lastModifiedBy>
  <cp:revision>1</cp:revision>
  <dcterms:created xsi:type="dcterms:W3CDTF">2016-09-23T21:45:51Z</dcterms:created>
  <dcterms:modified xsi:type="dcterms:W3CDTF">2016-09-23T21:46:51Z</dcterms:modified>
</cp:coreProperties>
</file>