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08" d="100"/>
          <a:sy n="108" d="100"/>
        </p:scale>
        <p:origin x="170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5AC62-4F88-7C42-AFEE-B42FAEBBA83F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18E48-D58D-CA46-BF3B-5EB82B45E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685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5AC62-4F88-7C42-AFEE-B42FAEBBA83F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18E48-D58D-CA46-BF3B-5EB82B45E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824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5AC62-4F88-7C42-AFEE-B42FAEBBA83F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18E48-D58D-CA46-BF3B-5EB82B45E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262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5AC62-4F88-7C42-AFEE-B42FAEBBA83F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18E48-D58D-CA46-BF3B-5EB82B45E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587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5AC62-4F88-7C42-AFEE-B42FAEBBA83F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18E48-D58D-CA46-BF3B-5EB82B45E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73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5AC62-4F88-7C42-AFEE-B42FAEBBA83F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18E48-D58D-CA46-BF3B-5EB82B45E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421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5AC62-4F88-7C42-AFEE-B42FAEBBA83F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18E48-D58D-CA46-BF3B-5EB82B45E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739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5AC62-4F88-7C42-AFEE-B42FAEBBA83F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18E48-D58D-CA46-BF3B-5EB82B45E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020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5AC62-4F88-7C42-AFEE-B42FAEBBA83F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18E48-D58D-CA46-BF3B-5EB82B45E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536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5AC62-4F88-7C42-AFEE-B42FAEBBA83F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18E48-D58D-CA46-BF3B-5EB82B45E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596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5AC62-4F88-7C42-AFEE-B42FAEBBA83F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18E48-D58D-CA46-BF3B-5EB82B45E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654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5AC62-4F88-7C42-AFEE-B42FAEBBA83F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18E48-D58D-CA46-BF3B-5EB82B45E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902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3285" cy="685746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86817" y="4666266"/>
            <a:ext cx="417111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Verdana"/>
                <a:cs typeface="Verdana"/>
              </a:rPr>
              <a:t>WHAT</a:t>
            </a:r>
          </a:p>
          <a:p>
            <a:r>
              <a:rPr lang="en-US" dirty="0">
                <a:latin typeface="Verdana"/>
                <a:cs typeface="Verdana"/>
              </a:rPr>
              <a:t>A six-round multimedia sports quiz with a short talk</a:t>
            </a:r>
            <a:endParaRPr lang="en-US" sz="1600" dirty="0">
              <a:latin typeface="Verdana"/>
              <a:cs typeface="Verdana"/>
            </a:endParaRPr>
          </a:p>
          <a:p>
            <a:endParaRPr lang="en-US" sz="1200" b="1" dirty="0">
              <a:latin typeface="Verdana"/>
              <a:cs typeface="Verdana"/>
            </a:endParaRPr>
          </a:p>
          <a:p>
            <a:r>
              <a:rPr lang="en-US" sz="2400" b="1" dirty="0">
                <a:latin typeface="Verdana"/>
                <a:cs typeface="Verdana"/>
              </a:rPr>
              <a:t>WHERE</a:t>
            </a:r>
            <a:br>
              <a:rPr lang="en-US" sz="2400" b="1" dirty="0">
                <a:latin typeface="Verdana"/>
                <a:cs typeface="Verdana"/>
              </a:rPr>
            </a:br>
            <a:r>
              <a:rPr lang="en-US" dirty="0">
                <a:latin typeface="Verdana"/>
                <a:cs typeface="Verdana"/>
              </a:rPr>
              <a:t>The Market Yard, Larne</a:t>
            </a:r>
          </a:p>
          <a:p>
            <a:endParaRPr lang="en-US" sz="2400" b="1" dirty="0">
              <a:latin typeface="Verdana"/>
              <a:cs typeface="Verdan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57931" y="4704918"/>
            <a:ext cx="468606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Verdana"/>
                <a:cs typeface="Verdana"/>
              </a:rPr>
              <a:t>WHEN</a:t>
            </a:r>
          </a:p>
          <a:p>
            <a:r>
              <a:rPr lang="en-US" dirty="0">
                <a:latin typeface="Verdana"/>
                <a:cs typeface="Verdana"/>
              </a:rPr>
              <a:t>Friday 23</a:t>
            </a:r>
            <a:r>
              <a:rPr lang="en-US" baseline="30000" dirty="0">
                <a:latin typeface="Verdana"/>
                <a:cs typeface="Verdana"/>
              </a:rPr>
              <a:t>rd</a:t>
            </a:r>
            <a:r>
              <a:rPr lang="en-US" dirty="0">
                <a:latin typeface="Verdana"/>
                <a:cs typeface="Verdana"/>
              </a:rPr>
              <a:t> November 2018 at 7:30pm</a:t>
            </a:r>
          </a:p>
          <a:p>
            <a:endParaRPr lang="en-US" sz="1200" b="1" dirty="0">
              <a:latin typeface="Verdana"/>
              <a:cs typeface="Verdana"/>
            </a:endParaRPr>
          </a:p>
          <a:p>
            <a:r>
              <a:rPr lang="en-US" sz="2400" b="1" dirty="0">
                <a:latin typeface="Verdana"/>
                <a:cs typeface="Verdana"/>
              </a:rPr>
              <a:t>CONTACT</a:t>
            </a:r>
          </a:p>
          <a:p>
            <a:r>
              <a:rPr lang="en-US" sz="1600" dirty="0" err="1">
                <a:latin typeface="Verdana"/>
                <a:cs typeface="Verdana"/>
              </a:rPr>
              <a:t>facebook.com</a:t>
            </a:r>
            <a:r>
              <a:rPr lang="en-US" sz="1600" dirty="0">
                <a:latin typeface="Verdana"/>
                <a:cs typeface="Verdana"/>
              </a:rPr>
              <a:t>/</a:t>
            </a:r>
            <a:r>
              <a:rPr lang="en-US" sz="1600" dirty="0" err="1">
                <a:latin typeface="Verdana"/>
                <a:cs typeface="Verdana"/>
              </a:rPr>
              <a:t>Firstlarne</a:t>
            </a:r>
            <a:endParaRPr lang="en-US" sz="1600" dirty="0">
              <a:latin typeface="Verdana"/>
              <a:cs typeface="Verdana"/>
            </a:endParaRPr>
          </a:p>
          <a:p>
            <a:r>
              <a:rPr lang="en-US" sz="1600" dirty="0" err="1">
                <a:latin typeface="Verdana"/>
                <a:cs typeface="Verdana"/>
              </a:rPr>
              <a:t>firstlarne.org.uk</a:t>
            </a:r>
            <a:endParaRPr lang="en-US" sz="1600" dirty="0">
              <a:latin typeface="Verdana"/>
              <a:cs typeface="Verdana"/>
            </a:endParaRPr>
          </a:p>
          <a:p>
            <a:r>
              <a:rPr lang="en-US" sz="1600" dirty="0">
                <a:latin typeface="Verdana"/>
                <a:cs typeface="Verdana"/>
              </a:rPr>
              <a:t>First Larne Church Office 028 2826  9968 </a:t>
            </a:r>
          </a:p>
          <a:p>
            <a:endParaRPr lang="en-US" sz="2400" b="1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6449161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36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Verdana</vt:lpstr>
      <vt:lpstr>Office Theme</vt:lpstr>
      <vt:lpstr>PowerPoint Presentation</vt:lpstr>
    </vt:vector>
  </TitlesOfParts>
  <Company>Christians in Sport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Jonny Reid</dc:creator>
  <cp:lastModifiedBy>Colin McClure</cp:lastModifiedBy>
  <cp:revision>5</cp:revision>
  <dcterms:created xsi:type="dcterms:W3CDTF">2016-05-03T21:20:08Z</dcterms:created>
  <dcterms:modified xsi:type="dcterms:W3CDTF">2018-10-19T14:40:15Z</dcterms:modified>
</cp:coreProperties>
</file>